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4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873F3-3FA0-49A7-85C3-2DC7BB777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122E51-E769-4412-9E52-B7E5E7A5D4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5BB8E-2A96-4C23-BC82-4E0F7C89E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8A5F-5AF7-4041-87D2-FA447EF5D833}" type="datetimeFigureOut">
              <a:rPr lang="sk-SK" smtClean="0"/>
              <a:t>08.04.2019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60DDC-EBB3-407B-9F10-3EE891520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1290C-D7C1-49C6-825E-EC8BF10AB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45B6-6A94-4C54-A8D8-72BDE53BE5B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91863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43860-83D0-4526-A4A0-E94019D00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40472-D570-42DC-ABA5-87388938D9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9856F-D7CB-4DC2-B693-B530F5262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8A5F-5AF7-4041-87D2-FA447EF5D833}" type="datetimeFigureOut">
              <a:rPr lang="sk-SK" smtClean="0"/>
              <a:t>08.04.2019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A0E93-BB33-4586-8924-9DA416D2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7BEDD-1260-42E4-BF3D-FD365B4D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45B6-6A94-4C54-A8D8-72BDE53BE5B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5154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B5C952-D50C-49F9-89A4-8A4DD7CFCC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969983-F2D3-4B77-A1EA-5B9A02732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DF242-D887-4D95-B940-036CB8546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8A5F-5AF7-4041-87D2-FA447EF5D833}" type="datetimeFigureOut">
              <a:rPr lang="sk-SK" smtClean="0"/>
              <a:t>08.04.2019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508F5-9582-4EF8-A1FC-414FB6F9F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36148-A745-460B-9E73-B420853DE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45B6-6A94-4C54-A8D8-72BDE53BE5B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1850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076BF-FE6E-457D-A0A6-35F20533B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14D5D-4D0D-4685-B28A-7E699B4C6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6DC22-23C7-4222-818E-22F39E611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8A5F-5AF7-4041-87D2-FA447EF5D833}" type="datetimeFigureOut">
              <a:rPr lang="sk-SK" smtClean="0"/>
              <a:t>08.04.2019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874A-7FC3-474E-82D3-E99C748A5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2FC27-C389-49B0-8601-10182BFE7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45B6-6A94-4C54-A8D8-72BDE53BE5B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86755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1BD8F-F149-45AE-A9B0-98F58C1A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8C266E-06C3-42D4-B8B4-F5B1D175D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0E732-4EE4-46FA-B756-AB24BE66B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8A5F-5AF7-4041-87D2-FA447EF5D833}" type="datetimeFigureOut">
              <a:rPr lang="sk-SK" smtClean="0"/>
              <a:t>08.04.2019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D2AA6-D0A0-443D-850A-FB354FEEC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369DC-8EE0-4BD0-A08F-CF90E55D6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45B6-6A94-4C54-A8D8-72BDE53BE5B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321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DFFED-069B-4012-B595-06015A31E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3029F-4756-47E9-936F-2D6DF97054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ACEA9A-DF13-477E-9049-34CB6F781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D1DAA0-4B39-40B6-899F-FBA575037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8A5F-5AF7-4041-87D2-FA447EF5D833}" type="datetimeFigureOut">
              <a:rPr lang="sk-SK" smtClean="0"/>
              <a:t>08.04.2019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3EE989-7D13-4C54-89F2-6FFCD0628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41AB9C-D5F7-4821-8FBF-758AFF35D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45B6-6A94-4C54-A8D8-72BDE53BE5B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8677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4858C-4268-4988-A4D3-2A361117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E6631-D9EE-446E-8ECE-23B67020C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4F921C-D3A1-41F1-976C-D7233F4C8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1FAC03-4752-4B11-A0D6-3861F3E2B8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D79680-482F-4DA5-8360-71DBB65BE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CF3019-D807-4652-8BD2-8BC156845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8A5F-5AF7-4041-87D2-FA447EF5D833}" type="datetimeFigureOut">
              <a:rPr lang="sk-SK" smtClean="0"/>
              <a:t>08.04.2019</a:t>
            </a:fld>
            <a:endParaRPr lang="sk-S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71F902-9884-40D1-A4B3-BAA38222D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3BA460-BCF7-407B-847F-D56B879DE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45B6-6A94-4C54-A8D8-72BDE53BE5B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35266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0DDCD-E87E-42DD-A676-8AE0673F1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899C34-AF26-4C32-9A5B-8124CA410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8A5F-5AF7-4041-87D2-FA447EF5D833}" type="datetimeFigureOut">
              <a:rPr lang="sk-SK" smtClean="0"/>
              <a:t>08.04.2019</a:t>
            </a:fld>
            <a:endParaRPr lang="sk-S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23B249-3EE2-47CB-92DC-97C5A2DA4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FF13F-7529-4A5A-A1E4-A8E6870D0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45B6-6A94-4C54-A8D8-72BDE53BE5B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1806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3F218D-5466-4E76-8310-96A674DB4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8A5F-5AF7-4041-87D2-FA447EF5D833}" type="datetimeFigureOut">
              <a:rPr lang="sk-SK" smtClean="0"/>
              <a:t>08.04.2019</a:t>
            </a:fld>
            <a:endParaRPr lang="sk-S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B70FDA-7E21-421F-AE75-BBA5D43BD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9223B-5BF7-4DAE-8152-3CCD90A73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45B6-6A94-4C54-A8D8-72BDE53BE5B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16294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DB705-0157-4BF7-A319-B93AD4BBD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733E1-E4C4-4E02-B51E-D76CEF24C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17F4C4-6299-42D3-A98F-81D807EEBE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F467AE-8CC5-45F7-B1CA-91731F37B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8A5F-5AF7-4041-87D2-FA447EF5D833}" type="datetimeFigureOut">
              <a:rPr lang="sk-SK" smtClean="0"/>
              <a:t>08.04.2019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F8784-76B1-46C4-9ECF-91012CEF6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208D17-5274-48FE-8B1B-7C219D0FB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45B6-6A94-4C54-A8D8-72BDE53BE5B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72780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D8B8B-ABDC-4A18-BB31-7196C6A03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B2A5E2-DEE1-47D0-81F6-570C88E11E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588F9-99DB-4599-A02B-63D7CA779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3AB79-02BD-4A05-ADC3-2EC25AAE5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8A5F-5AF7-4041-87D2-FA447EF5D833}" type="datetimeFigureOut">
              <a:rPr lang="sk-SK" smtClean="0"/>
              <a:t>08.04.2019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6E8628-F9D8-4B0D-9618-385F80B12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EC9E4-568B-4E0C-987E-89BFF75FC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45B6-6A94-4C54-A8D8-72BDE53BE5B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56488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8B573-9BBB-4F4E-8AF7-B23B3E76C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824F7-673A-4079-8863-95258013C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B59D3-CB70-4C66-8D4B-64F76C63C1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98A5F-5AF7-4041-87D2-FA447EF5D833}" type="datetimeFigureOut">
              <a:rPr lang="sk-SK" smtClean="0"/>
              <a:t>08.04.2019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F3DAF-B081-4C9D-B67C-A5D2BE5CC7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CF239-AA20-4F83-AEBF-AE605A169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445B6-6A94-4C54-A8D8-72BDE53BE5B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3819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7FBD6A-9B76-4FB9-8433-1F964EFBE521}"/>
              </a:ext>
            </a:extLst>
          </p:cNvPr>
          <p:cNvSpPr txBox="1">
            <a:spLocks/>
          </p:cNvSpPr>
          <p:nvPr/>
        </p:nvSpPr>
        <p:spPr>
          <a:xfrm>
            <a:off x="838200" y="568562"/>
            <a:ext cx="10428098" cy="442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49263" algn="r"/>
              </a:tabLst>
              <a:defRPr sz="1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dirty="0" err="1">
                <a:latin typeface="Arial" panose="020B0604020202020204" pitchFamily="34" charset="0"/>
                <a:cs typeface="Arial" panose="020B0604020202020204" pitchFamily="34" charset="0"/>
              </a:rPr>
              <a:t>TK</a:t>
            </a: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 Púchov – zmeny, Apríl 2019</a:t>
            </a:r>
            <a:endParaRPr lang="sk-SK" sz="2000" dirty="0"/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7F3C2F08-1BD9-46C6-8831-838344121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3DEAE49-1364-4FE2-97E6-17C6358AE0F5}" type="datetime1">
              <a:rPr lang="sk-SK" smtClean="0"/>
              <a:t>09.04.2019</a:t>
            </a:fld>
            <a:endParaRPr lang="sk-SK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69ED67CF-889E-475A-B746-DA8C39BA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0C98790-5B41-414F-9794-686EB692A515}" type="slidenum">
              <a:rPr lang="sk-SK" smtClean="0"/>
              <a:pPr/>
              <a:t>1</a:t>
            </a:fld>
            <a:endParaRPr lang="sk-SK" dirty="0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9792D879-63DD-499E-8667-5CC733920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494" y="532660"/>
            <a:ext cx="527938" cy="53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CE4EDC-88A1-4873-AFFD-97666274C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745" y="310867"/>
            <a:ext cx="1211571" cy="8077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B9EA2F8-188A-4095-BADA-7984FDCA7AA3}"/>
              </a:ext>
            </a:extLst>
          </p:cNvPr>
          <p:cNvSpPr/>
          <p:nvPr/>
        </p:nvSpPr>
        <p:spPr>
          <a:xfrm>
            <a:off x="1139301" y="1149149"/>
            <a:ext cx="10214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Ivana </a:t>
            </a:r>
            <a:r>
              <a:rPr lang="sk-SK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Dovičinová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rozhodla sa nepokračovať trénersky v spolupráci s </a:t>
            </a:r>
            <a:r>
              <a:rPr lang="sk-SK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TK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Púchov. Ďakujeme. Spolupráca pokračuje v tímoch (kapitánka družstva), </a:t>
            </a: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ďalšia spolupráca možná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sk-SK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D8F22FF-0E45-4556-B1EE-3B60368AD740}"/>
              </a:ext>
            </a:extLst>
          </p:cNvPr>
          <p:cNvSpPr/>
          <p:nvPr/>
        </p:nvSpPr>
        <p:spPr>
          <a:xfrm>
            <a:off x="1139300" y="1826754"/>
            <a:ext cx="10214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Nový tím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=&gt; cieľom </a:t>
            </a:r>
            <a:r>
              <a:rPr lang="sk-SK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zdokonalovanie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techniky, výkony, </a:t>
            </a: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radosť zo hry </a:t>
            </a: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endParaRPr lang="sk-SK" sz="11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25CA14-7359-4904-A145-2D9946269057}"/>
              </a:ext>
            </a:extLst>
          </p:cNvPr>
          <p:cNvSpPr/>
          <p:nvPr/>
        </p:nvSpPr>
        <p:spPr>
          <a:xfrm>
            <a:off x="1229840" y="2170561"/>
            <a:ext cx="10214499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Ľudia, ktorí s nami chcú spolupracovať na úspechu </a:t>
            </a:r>
            <a:r>
              <a:rPr lang="sk-SK" b="1" dirty="0" err="1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TK</a:t>
            </a: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Púchov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pPr>
              <a:spcAft>
                <a:spcPts val="0"/>
              </a:spcAft>
            </a:pPr>
            <a:r>
              <a:rPr lang="sk-SK" b="1" u="sng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Tréneri:</a:t>
            </a:r>
          </a:p>
          <a:p>
            <a:pPr>
              <a:spcAft>
                <a:spcPts val="0"/>
              </a:spcAft>
            </a:pPr>
            <a:r>
              <a:rPr lang="sk-SK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					</a:t>
            </a:r>
          </a:p>
          <a:p>
            <a:pPr>
              <a:spcAft>
                <a:spcPts val="0"/>
              </a:spcAft>
            </a:pPr>
            <a:r>
              <a:rPr lang="sk-SK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					</a:t>
            </a:r>
            <a:r>
              <a:rPr lang="sk-SK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Róbert Janiga</a:t>
            </a:r>
          </a:p>
          <a:p>
            <a:pPr lvl="0"/>
            <a:r>
              <a:rPr lang="sk-SK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					</a:t>
            </a:r>
          </a:p>
          <a:p>
            <a:pPr lvl="0"/>
            <a:r>
              <a:rPr lang="sk-SK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					Martin </a:t>
            </a:r>
            <a:r>
              <a:rPr lang="sk-SK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Nitro</a:t>
            </a:r>
            <a:endParaRPr lang="sk-SK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sym typeface="Wingdings" panose="05000000000000000000" pitchFamily="2" charset="2"/>
            </a:endParaRPr>
          </a:p>
          <a:p>
            <a:pPr lvl="0"/>
            <a:r>
              <a:rPr lang="sk-SK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Jan</a:t>
            </a:r>
            <a:r>
              <a:rPr lang="sk-SK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Kostka</a:t>
            </a:r>
          </a:p>
          <a:p>
            <a:pPr lvl="0"/>
            <a:r>
              <a:rPr lang="sk-SK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								Eduard Kukosa</a:t>
            </a:r>
          </a:p>
          <a:p>
            <a:r>
              <a:rPr lang="sk-SK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					Oliver </a:t>
            </a:r>
            <a:r>
              <a:rPr lang="sk-SK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Krošlák</a:t>
            </a:r>
            <a:endParaRPr lang="sk-SK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sk-SK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								</a:t>
            </a:r>
            <a:r>
              <a:rPr lang="sk-SK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	Patrik </a:t>
            </a:r>
            <a:r>
              <a:rPr lang="sk-SK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Cvik</a:t>
            </a:r>
          </a:p>
          <a:p>
            <a:pPr lvl="0"/>
            <a:r>
              <a:rPr lang="sk-SK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V zálohe: </a:t>
            </a:r>
            <a:r>
              <a:rPr lang="sk-SK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Daniel </a:t>
            </a:r>
            <a:r>
              <a:rPr lang="sk-SK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Kožlej</a:t>
            </a:r>
            <a:r>
              <a:rPr lang="sk-SK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, Ľubo </a:t>
            </a:r>
            <a:r>
              <a:rPr lang="sk-SK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Stacho</a:t>
            </a:r>
            <a:r>
              <a:rPr lang="sk-SK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, Lenka Janigová, Vladimír </a:t>
            </a:r>
            <a:r>
              <a:rPr lang="sk-SK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Kuchař</a:t>
            </a:r>
            <a:endParaRPr lang="sk-SK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sym typeface="Wingdings" panose="05000000000000000000" pitchFamily="2" charset="2"/>
            </a:endParaRPr>
          </a:p>
          <a:p>
            <a:pPr lvl="0"/>
            <a:endParaRPr lang="sk-SK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sym typeface="Wingdings" panose="05000000000000000000" pitchFamily="2" charset="2"/>
            </a:endParaRPr>
          </a:p>
          <a:p>
            <a:pPr lvl="0"/>
            <a:r>
              <a:rPr lang="sk-SK" b="1" u="sng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Kapitáni :</a:t>
            </a:r>
            <a:r>
              <a:rPr lang="sk-SK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sk-SK" dirty="0"/>
              <a:t>Eduard Kukosa (muži), Ivan Luhový (</a:t>
            </a:r>
            <a:r>
              <a:rPr lang="sk-SK" dirty="0" err="1"/>
              <a:t>ml.žiaci</a:t>
            </a:r>
            <a:r>
              <a:rPr lang="sk-SK" dirty="0"/>
              <a:t>), Vladimír </a:t>
            </a:r>
            <a:r>
              <a:rPr lang="sk-SK" dirty="0" err="1"/>
              <a:t>Kuchař</a:t>
            </a:r>
            <a:r>
              <a:rPr lang="sk-SK" dirty="0"/>
              <a:t> (</a:t>
            </a:r>
            <a:r>
              <a:rPr lang="sk-SK" dirty="0" err="1"/>
              <a:t>ml.žiačky</a:t>
            </a:r>
            <a:r>
              <a:rPr lang="sk-SK" dirty="0"/>
              <a:t>), Milan Vrábel (</a:t>
            </a:r>
            <a:r>
              <a:rPr lang="sk-SK" dirty="0" err="1"/>
              <a:t>st.žiaci</a:t>
            </a:r>
            <a:r>
              <a:rPr lang="sk-SK" dirty="0"/>
              <a:t>), Ivana </a:t>
            </a:r>
            <a:r>
              <a:rPr lang="sk-SK" dirty="0" err="1"/>
              <a:t>Dovičinová</a:t>
            </a:r>
            <a:r>
              <a:rPr lang="sk-SK" dirty="0"/>
              <a:t> (</a:t>
            </a:r>
            <a:r>
              <a:rPr lang="sk-SK" dirty="0" err="1"/>
              <a:t>st.žiačky</a:t>
            </a:r>
            <a:r>
              <a:rPr lang="sk-SK" dirty="0"/>
              <a:t>) spolu s </a:t>
            </a:r>
            <a:r>
              <a:rPr lang="sk-SK" dirty="0" err="1"/>
              <a:t>IL</a:t>
            </a:r>
            <a:r>
              <a:rPr lang="sk-SK" dirty="0"/>
              <a:t> a </a:t>
            </a:r>
            <a:r>
              <a:rPr lang="sk-SK" dirty="0" err="1"/>
              <a:t>VK</a:t>
            </a:r>
            <a:r>
              <a:rPr lang="sk-SK" dirty="0"/>
              <a:t>, Ivana </a:t>
            </a:r>
            <a:r>
              <a:rPr lang="sk-SK" dirty="0" err="1"/>
              <a:t>Dovičinová</a:t>
            </a:r>
            <a:r>
              <a:rPr lang="sk-SK" dirty="0"/>
              <a:t> (deti do 10), Eduard Kukosa (deti do 8) </a:t>
            </a:r>
            <a:endParaRPr lang="sk-SK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sym typeface="Wingdings" panose="05000000000000000000" pitchFamily="2" charset="2"/>
            </a:endParaRPr>
          </a:p>
          <a:p>
            <a:pPr lvl="0"/>
            <a:endParaRPr lang="sk-SK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Aft>
                <a:spcPts val="0"/>
              </a:spcAft>
            </a:pPr>
            <a:endParaRPr lang="sk-SK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>
              <a:spcAft>
                <a:spcPts val="0"/>
              </a:spcAft>
            </a:pPr>
            <a:endParaRPr lang="sk-SK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73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7FBD6A-9B76-4FB9-8433-1F964EFBE521}"/>
              </a:ext>
            </a:extLst>
          </p:cNvPr>
          <p:cNvSpPr txBox="1">
            <a:spLocks/>
          </p:cNvSpPr>
          <p:nvPr/>
        </p:nvSpPr>
        <p:spPr>
          <a:xfrm>
            <a:off x="838200" y="568562"/>
            <a:ext cx="10428098" cy="442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49263" algn="r"/>
              </a:tabLst>
              <a:defRPr sz="1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dirty="0" err="1">
                <a:latin typeface="Arial" panose="020B0604020202020204" pitchFamily="34" charset="0"/>
                <a:cs typeface="Arial" panose="020B0604020202020204" pitchFamily="34" charset="0"/>
              </a:rPr>
              <a:t>TK</a:t>
            </a: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 Púchov – poplatky a výhody</a:t>
            </a:r>
            <a:endParaRPr lang="sk-SK" sz="2000" dirty="0"/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7F3C2F08-1BD9-46C6-8831-838344121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3DEAE49-1364-4FE2-97E6-17C6358AE0F5}" type="datetime1">
              <a:rPr lang="sk-SK" smtClean="0"/>
              <a:t>09.04.2019</a:t>
            </a:fld>
            <a:endParaRPr lang="sk-SK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69ED67CF-889E-475A-B746-DA8C39BA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0C98790-5B41-414F-9794-686EB692A515}" type="slidenum">
              <a:rPr lang="sk-SK" smtClean="0"/>
              <a:pPr/>
              <a:t>10</a:t>
            </a:fld>
            <a:endParaRPr lang="sk-SK" dirty="0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9792D879-63DD-499E-8667-5CC733920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494" y="532660"/>
            <a:ext cx="527938" cy="53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CE4EDC-88A1-4873-AFFD-97666274C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745" y="310867"/>
            <a:ext cx="1211571" cy="8077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2E788C-A6BC-4D9B-B2C0-EC3EA682A454}"/>
              </a:ext>
            </a:extLst>
          </p:cNvPr>
          <p:cNvSpPr/>
          <p:nvPr/>
        </p:nvSpPr>
        <p:spPr>
          <a:xfrm>
            <a:off x="1119953" y="1074440"/>
            <a:ext cx="995209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V prípade nepriaznivého počasia –</a:t>
            </a: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školenia 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techniky a taktiky </a:t>
            </a: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z videozáznamov na počítači</a:t>
            </a:r>
          </a:p>
          <a:p>
            <a:pPr>
              <a:spcAft>
                <a:spcPts val="0"/>
              </a:spcAft>
            </a:pPr>
            <a:endParaRPr lang="sk-SK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Požičiame vám raketu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pokiaľ sa nerozhodnete pre vlastnú</a:t>
            </a:r>
          </a:p>
          <a:p>
            <a:pPr>
              <a:spcAft>
                <a:spcPts val="0"/>
              </a:spcAft>
            </a:pPr>
            <a:endParaRPr lang="sk-SK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Pre „dvojpercentných“ – </a:t>
            </a:r>
            <a:r>
              <a:rPr lang="sk-SK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dostnete</a:t>
            </a: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od nás zľavu 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 tenisové pomôcky/obuv/oblečenie</a:t>
            </a:r>
          </a:p>
          <a:p>
            <a:pPr>
              <a:spcAft>
                <a:spcPts val="0"/>
              </a:spcAft>
            </a:pPr>
            <a:endParaRPr lang="sk-SK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sk-SK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9355D1-E1AE-4B01-A5EF-D900DD09B626}"/>
              </a:ext>
            </a:extLst>
          </p:cNvPr>
          <p:cNvSpPr/>
          <p:nvPr/>
        </p:nvSpPr>
        <p:spPr>
          <a:xfrm>
            <a:off x="1074085" y="2972017"/>
            <a:ext cx="995209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PREČO TO ROBÍME?</a:t>
            </a:r>
          </a:p>
          <a:p>
            <a:pPr>
              <a:spcAft>
                <a:spcPts val="0"/>
              </a:spcAft>
            </a:pPr>
            <a:endParaRPr lang="sk-SK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A26AA8-1E75-4BFF-9112-9EC17708AF60}"/>
              </a:ext>
            </a:extLst>
          </p:cNvPr>
          <p:cNvGrpSpPr/>
          <p:nvPr/>
        </p:nvGrpSpPr>
        <p:grpSpPr>
          <a:xfrm>
            <a:off x="1074085" y="3553445"/>
            <a:ext cx="9952094" cy="2527251"/>
            <a:chOff x="1074085" y="3553445"/>
            <a:chExt cx="9952094" cy="2527251"/>
          </a:xfrm>
        </p:grpSpPr>
        <p:pic>
          <p:nvPicPr>
            <p:cNvPr id="1026" name="Picture 2" descr="394px-Love_Heart_symbol">
              <a:extLst>
                <a:ext uri="{FF2B5EF4-FFF2-40B4-BE49-F238E27FC236}">
                  <a16:creationId xmlns:a16="http://schemas.microsoft.com/office/drawing/2014/main" id="{979F17CE-544C-4CF5-90B6-A7305217B8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704" y="4419971"/>
              <a:ext cx="1802691" cy="1660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28" name="Picture 4" descr="tennis">
              <a:extLst>
                <a:ext uri="{FF2B5EF4-FFF2-40B4-BE49-F238E27FC236}">
                  <a16:creationId xmlns:a16="http://schemas.microsoft.com/office/drawing/2014/main" id="{C6C20976-9587-406A-8E26-9CA75EF620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2419" y="4288761"/>
              <a:ext cx="2146364" cy="1704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1A9D2AB-48AC-4A7E-A139-2DCE1875385C}"/>
                </a:ext>
              </a:extLst>
            </p:cNvPr>
            <p:cNvSpPr/>
            <p:nvPr/>
          </p:nvSpPr>
          <p:spPr>
            <a:xfrm>
              <a:off x="5406501" y="4733025"/>
              <a:ext cx="1287263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sk-SK" sz="24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TENIS</a:t>
              </a:r>
            </a:p>
            <a:p>
              <a:pPr>
                <a:spcAft>
                  <a:spcPts val="0"/>
                </a:spcAft>
              </a:pPr>
              <a:endParaRPr lang="sk-SK" sz="11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D09520C-CC9C-46FC-98AC-F3417FE92399}"/>
                </a:ext>
              </a:extLst>
            </p:cNvPr>
            <p:cNvSpPr/>
            <p:nvPr/>
          </p:nvSpPr>
          <p:spPr>
            <a:xfrm>
              <a:off x="1074085" y="3553445"/>
              <a:ext cx="9952094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sk-SK" sz="24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PRETOŽE MY</a:t>
              </a:r>
            </a:p>
            <a:p>
              <a:pPr>
                <a:spcAft>
                  <a:spcPts val="0"/>
                </a:spcAft>
              </a:pPr>
              <a:endParaRPr lang="sk-SK" sz="11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163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7FBD6A-9B76-4FB9-8433-1F964EFBE521}"/>
              </a:ext>
            </a:extLst>
          </p:cNvPr>
          <p:cNvSpPr txBox="1">
            <a:spLocks/>
          </p:cNvSpPr>
          <p:nvPr/>
        </p:nvSpPr>
        <p:spPr>
          <a:xfrm>
            <a:off x="838200" y="568562"/>
            <a:ext cx="10428098" cy="442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49263" algn="r"/>
              </a:tabLst>
              <a:defRPr sz="1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dirty="0" err="1">
                <a:latin typeface="Arial" panose="020B0604020202020204" pitchFamily="34" charset="0"/>
                <a:cs typeface="Arial" panose="020B0604020202020204" pitchFamily="34" charset="0"/>
              </a:rPr>
              <a:t>TK</a:t>
            </a: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 Púchov – zmeny v organizácii tréningov, Apríl 2019</a:t>
            </a:r>
            <a:endParaRPr lang="sk-SK" sz="2000" dirty="0"/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7F3C2F08-1BD9-46C6-8831-838344121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3DEAE49-1364-4FE2-97E6-17C6358AE0F5}" type="datetime1">
              <a:rPr lang="sk-SK" smtClean="0"/>
              <a:t>09.04.2019</a:t>
            </a:fld>
            <a:endParaRPr lang="sk-SK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69ED67CF-889E-475A-B746-DA8C39BA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0C98790-5B41-414F-9794-686EB692A515}" type="slidenum">
              <a:rPr lang="sk-SK" smtClean="0"/>
              <a:pPr/>
              <a:t>2</a:t>
            </a:fld>
            <a:endParaRPr lang="sk-SK" dirty="0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9792D879-63DD-499E-8667-5CC733920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494" y="532660"/>
            <a:ext cx="527938" cy="53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CE4EDC-88A1-4873-AFFD-97666274C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745" y="310867"/>
            <a:ext cx="1211571" cy="80771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A3DCD2D-8CE0-4391-91C2-DA806B985476}"/>
              </a:ext>
            </a:extLst>
          </p:cNvPr>
          <p:cNvSpPr/>
          <p:nvPr/>
        </p:nvSpPr>
        <p:spPr>
          <a:xfrm>
            <a:off x="1139301" y="1579355"/>
            <a:ext cx="102144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Róbert Janiga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„klasický technik“,  úspešný tenisový rodič/tréner dvoch dcér:</a:t>
            </a:r>
          </a:p>
          <a:p>
            <a:pPr>
              <a:spcAft>
                <a:spcPts val="0"/>
              </a:spcAft>
            </a:pPr>
            <a:r>
              <a:rPr lang="sk-SK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sk-SK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Lenka Janigová – bývalá hráčka </a:t>
            </a:r>
            <a:r>
              <a:rPr lang="sk-SK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TK</a:t>
            </a:r>
            <a:r>
              <a:rPr lang="sk-SK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Sparta Považská Bystrica, študentka fakulty TV a športu</a:t>
            </a:r>
          </a:p>
          <a:p>
            <a:pPr>
              <a:spcAft>
                <a:spcPts val="0"/>
              </a:spcAft>
            </a:pPr>
            <a:r>
              <a:rPr lang="sk-SK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(spolupracuje a bude spolupracovať s </a:t>
            </a:r>
            <a:r>
              <a:rPr lang="sk-SK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TK</a:t>
            </a:r>
            <a:r>
              <a:rPr lang="sk-SK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Púchov)</a:t>
            </a:r>
          </a:p>
          <a:p>
            <a:pPr>
              <a:spcAft>
                <a:spcPts val="0"/>
              </a:spcAft>
            </a:pPr>
            <a:r>
              <a:rPr lang="sk-SK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- Petra Janigová – 11. hráčka rebríčku </a:t>
            </a:r>
            <a:r>
              <a:rPr lang="sk-SK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STZ</a:t>
            </a:r>
            <a:r>
              <a:rPr lang="sk-SK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 roku 2017  vo svojej vekovej kategórii</a:t>
            </a:r>
            <a:endParaRPr lang="sk-SK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D0BDD8A-EDD6-4FC4-9472-10F6327DE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717" y="2750386"/>
            <a:ext cx="4967355" cy="372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7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7FBD6A-9B76-4FB9-8433-1F964EFBE521}"/>
              </a:ext>
            </a:extLst>
          </p:cNvPr>
          <p:cNvSpPr txBox="1">
            <a:spLocks/>
          </p:cNvSpPr>
          <p:nvPr/>
        </p:nvSpPr>
        <p:spPr>
          <a:xfrm>
            <a:off x="838200" y="568562"/>
            <a:ext cx="10428098" cy="442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49263" algn="r"/>
              </a:tabLst>
              <a:defRPr sz="1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dirty="0" err="1">
                <a:latin typeface="Arial" panose="020B0604020202020204" pitchFamily="34" charset="0"/>
                <a:cs typeface="Arial" panose="020B0604020202020204" pitchFamily="34" charset="0"/>
              </a:rPr>
              <a:t>TK</a:t>
            </a: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 Púchov – zmeny v organizácii tréningov, Apríl 2019</a:t>
            </a:r>
            <a:endParaRPr lang="sk-SK" sz="2000" dirty="0"/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7F3C2F08-1BD9-46C6-8831-838344121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3DEAE49-1364-4FE2-97E6-17C6358AE0F5}" type="datetime1">
              <a:rPr lang="sk-SK" smtClean="0"/>
              <a:t>08.04.2019</a:t>
            </a:fld>
            <a:endParaRPr lang="sk-SK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69ED67CF-889E-475A-B746-DA8C39BA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0C98790-5B41-414F-9794-686EB692A515}" type="slidenum">
              <a:rPr lang="sk-SK" smtClean="0"/>
              <a:pPr/>
              <a:t>3</a:t>
            </a:fld>
            <a:endParaRPr lang="sk-SK" dirty="0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9792D879-63DD-499E-8667-5CC733920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494" y="532660"/>
            <a:ext cx="527938" cy="53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CE4EDC-88A1-4873-AFFD-97666274C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0745" y="310867"/>
            <a:ext cx="1211571" cy="807714"/>
          </a:xfrm>
          <a:prstGeom prst="rect">
            <a:avLst/>
          </a:prstGeom>
        </p:spPr>
      </p:pic>
      <p:pic>
        <p:nvPicPr>
          <p:cNvPr id="33" name="Martin_mitro_video">
            <a:hlinkClick r:id="" action="ppaction://media"/>
            <a:extLst>
              <a:ext uri="{FF2B5EF4-FFF2-40B4-BE49-F238E27FC236}">
                <a16:creationId xmlns:a16="http://schemas.microsoft.com/office/drawing/2014/main" id="{C3C86447-0AEC-47AB-A596-AC5E4623B6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0222" y="1887575"/>
            <a:ext cx="6774402" cy="381060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7DA4C54-FC5D-4E3C-9E0E-E5A73A323486}"/>
              </a:ext>
            </a:extLst>
          </p:cNvPr>
          <p:cNvSpPr/>
          <p:nvPr/>
        </p:nvSpPr>
        <p:spPr>
          <a:xfrm>
            <a:off x="1220222" y="1241244"/>
            <a:ext cx="99520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Nový člen tímu </a:t>
            </a:r>
            <a:r>
              <a:rPr lang="sk-SK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TK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Púchov – </a:t>
            </a: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Martin </a:t>
            </a:r>
            <a:r>
              <a:rPr lang="sk-SK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Mitro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tréner licencie „A“, bývalý hráč </a:t>
            </a:r>
            <a:r>
              <a:rPr lang="sk-SK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TK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 Žilina, trénerské skúsenosti z Bavorska</a:t>
            </a:r>
            <a:endParaRPr lang="sk-SK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26C5A04-F3B0-4C60-9EAE-284519D46E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5413" y="1968087"/>
            <a:ext cx="2462209" cy="373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3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7FBD6A-9B76-4FB9-8433-1F964EFBE521}"/>
              </a:ext>
            </a:extLst>
          </p:cNvPr>
          <p:cNvSpPr txBox="1">
            <a:spLocks/>
          </p:cNvSpPr>
          <p:nvPr/>
        </p:nvSpPr>
        <p:spPr>
          <a:xfrm>
            <a:off x="838200" y="568562"/>
            <a:ext cx="10428098" cy="442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49263" algn="r"/>
              </a:tabLst>
              <a:defRPr sz="1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dirty="0" err="1">
                <a:latin typeface="Arial" panose="020B0604020202020204" pitchFamily="34" charset="0"/>
                <a:cs typeface="Arial" panose="020B0604020202020204" pitchFamily="34" charset="0"/>
              </a:rPr>
              <a:t>TK</a:t>
            </a: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 Púchov – zmeny v organizácii tréningov, Apríl 2019</a:t>
            </a:r>
            <a:endParaRPr lang="sk-SK" sz="2000" dirty="0"/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7F3C2F08-1BD9-46C6-8831-838344121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3DEAE49-1364-4FE2-97E6-17C6358AE0F5}" type="datetime1">
              <a:rPr lang="sk-SK" smtClean="0"/>
              <a:t>08.04.2019</a:t>
            </a:fld>
            <a:endParaRPr lang="sk-SK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69ED67CF-889E-475A-B746-DA8C39BA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0C98790-5B41-414F-9794-686EB692A515}" type="slidenum">
              <a:rPr lang="sk-SK" smtClean="0"/>
              <a:pPr/>
              <a:t>4</a:t>
            </a:fld>
            <a:endParaRPr lang="sk-SK" dirty="0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9792D879-63DD-499E-8667-5CC733920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494" y="532660"/>
            <a:ext cx="527938" cy="53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CE4EDC-88A1-4873-AFFD-97666274C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745" y="310867"/>
            <a:ext cx="1211571" cy="80771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7DA4C54-FC5D-4E3C-9E0E-E5A73A323486}"/>
              </a:ext>
            </a:extLst>
          </p:cNvPr>
          <p:cNvSpPr/>
          <p:nvPr/>
        </p:nvSpPr>
        <p:spPr>
          <a:xfrm>
            <a:off x="1220222" y="1241244"/>
            <a:ext cx="99520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Najskúsenejší tréner </a:t>
            </a:r>
            <a:r>
              <a:rPr lang="sk-SK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TK</a:t>
            </a: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Púchov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Eduard Kukosa 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(piatky):</a:t>
            </a:r>
            <a:b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niekoľko rokov tenisovej praxe v Nemecku –kraj </a:t>
            </a:r>
            <a:r>
              <a:rPr lang="sk-SK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Siegen</a:t>
            </a:r>
            <a:endParaRPr lang="sk-SK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sk-SK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registrovaný na rebríčku medzinárodnej tenisovej federácie (</a:t>
            </a:r>
            <a:r>
              <a:rPr lang="sk-SK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ITF</a:t>
            </a:r>
            <a:r>
              <a:rPr lang="sk-SK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– v roku 2015 131. miesto v rebríčku štvorhier</a:t>
            </a:r>
          </a:p>
          <a:p>
            <a:pPr marL="171450" indent="-171450">
              <a:spcAft>
                <a:spcPts val="0"/>
              </a:spcAft>
              <a:buFontTx/>
              <a:buChar char="-"/>
            </a:pPr>
            <a:r>
              <a:rPr lang="sk-SK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medzinárodné tenisové školenia, mimo iné s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jedn</a:t>
            </a:r>
            <a:r>
              <a:rPr lang="sk-SK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ým</a:t>
            </a:r>
            <a:r>
              <a:rPr lang="sk-SK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z najuznávanejších trénerov moderného tenisu Richardom </a:t>
            </a:r>
            <a:r>
              <a:rPr lang="sk-SK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Sch</a:t>
            </a:r>
            <a:r>
              <a:rPr lang="de-DE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ö</a:t>
            </a:r>
            <a:r>
              <a:rPr lang="sk-SK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nborn</a:t>
            </a:r>
            <a:r>
              <a:rPr lang="de-DE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om</a:t>
            </a:r>
            <a:endParaRPr lang="sk-SK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7238F8-4E93-462F-8749-2A66A5288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432" y="3129680"/>
            <a:ext cx="4314548" cy="2875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2B0163-B2D2-4D3D-A809-B51DC485D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328" y="3118233"/>
            <a:ext cx="3864745" cy="289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64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7FBD6A-9B76-4FB9-8433-1F964EFBE521}"/>
              </a:ext>
            </a:extLst>
          </p:cNvPr>
          <p:cNvSpPr txBox="1">
            <a:spLocks/>
          </p:cNvSpPr>
          <p:nvPr/>
        </p:nvSpPr>
        <p:spPr>
          <a:xfrm>
            <a:off x="838200" y="568562"/>
            <a:ext cx="10428098" cy="442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49263" algn="r"/>
              </a:tabLst>
              <a:defRPr sz="1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dirty="0" err="1">
                <a:latin typeface="Arial" panose="020B0604020202020204" pitchFamily="34" charset="0"/>
                <a:cs typeface="Arial" panose="020B0604020202020204" pitchFamily="34" charset="0"/>
              </a:rPr>
              <a:t>TK</a:t>
            </a: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 Púchov – zmeny v organizácii tréningov, Apríl 2019</a:t>
            </a:r>
            <a:endParaRPr lang="sk-SK" sz="2000" dirty="0"/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7F3C2F08-1BD9-46C6-8831-838344121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3DEAE49-1364-4FE2-97E6-17C6358AE0F5}" type="datetime1">
              <a:rPr lang="sk-SK" smtClean="0"/>
              <a:t>08.04.2019</a:t>
            </a:fld>
            <a:endParaRPr lang="sk-SK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69ED67CF-889E-475A-B746-DA8C39BA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0C98790-5B41-414F-9794-686EB692A515}" type="slidenum">
              <a:rPr lang="sk-SK" smtClean="0"/>
              <a:pPr/>
              <a:t>5</a:t>
            </a:fld>
            <a:endParaRPr lang="sk-SK" dirty="0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9792D879-63DD-499E-8667-5CC733920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494" y="532660"/>
            <a:ext cx="527938" cy="53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CE4EDC-88A1-4873-AFFD-97666274C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745" y="310867"/>
            <a:ext cx="1211571" cy="80771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7DA4C54-FC5D-4E3C-9E0E-E5A73A323486}"/>
              </a:ext>
            </a:extLst>
          </p:cNvPr>
          <p:cNvSpPr/>
          <p:nvPr/>
        </p:nvSpPr>
        <p:spPr>
          <a:xfrm>
            <a:off x="1220222" y="1241244"/>
            <a:ext cx="99520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Posila z Moravy – </a:t>
            </a:r>
            <a:r>
              <a:rPr lang="sk-SK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Jan</a:t>
            </a: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Kostka 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najlepší amatérsky hráč </a:t>
            </a:r>
            <a:r>
              <a:rPr lang="sk-SK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Zlínskeho</a:t>
            </a: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regiónu 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2017, 2018; </a:t>
            </a:r>
            <a:r>
              <a:rPr lang="sk-SK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trénerske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skúsenosti z Valašských Klobúk; pondelok – celý deň</a:t>
            </a:r>
            <a:endParaRPr lang="sk-SK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441121-35AF-4111-BD9E-BE44DE685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06" y="2828409"/>
            <a:ext cx="5300563" cy="2982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139613-B2DF-4C7C-A64D-761E7EC464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301" y="2881457"/>
            <a:ext cx="5300564" cy="298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29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7FBD6A-9B76-4FB9-8433-1F964EFBE521}"/>
              </a:ext>
            </a:extLst>
          </p:cNvPr>
          <p:cNvSpPr txBox="1">
            <a:spLocks/>
          </p:cNvSpPr>
          <p:nvPr/>
        </p:nvSpPr>
        <p:spPr>
          <a:xfrm>
            <a:off x="838200" y="568562"/>
            <a:ext cx="10428098" cy="442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49263" algn="r"/>
              </a:tabLst>
              <a:defRPr sz="1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dirty="0" err="1">
                <a:latin typeface="Arial" panose="020B0604020202020204" pitchFamily="34" charset="0"/>
                <a:cs typeface="Arial" panose="020B0604020202020204" pitchFamily="34" charset="0"/>
              </a:rPr>
              <a:t>TK</a:t>
            </a: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 Púchov – zmeny v organizácii tréningov, Apríl 2019</a:t>
            </a:r>
            <a:endParaRPr lang="sk-SK" sz="2000" dirty="0"/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7F3C2F08-1BD9-46C6-8831-838344121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3DEAE49-1364-4FE2-97E6-17C6358AE0F5}" type="datetime1">
              <a:rPr lang="sk-SK" smtClean="0"/>
              <a:t>08.04.2019</a:t>
            </a:fld>
            <a:endParaRPr lang="sk-SK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69ED67CF-889E-475A-B746-DA8C39BA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0C98790-5B41-414F-9794-686EB692A515}" type="slidenum">
              <a:rPr lang="sk-SK" smtClean="0"/>
              <a:pPr/>
              <a:t>6</a:t>
            </a:fld>
            <a:endParaRPr lang="sk-SK" dirty="0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9792D879-63DD-499E-8667-5CC733920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494" y="532660"/>
            <a:ext cx="527938" cy="53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CE4EDC-88A1-4873-AFFD-97666274C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745" y="310867"/>
            <a:ext cx="1211571" cy="80771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7DA4C54-FC5D-4E3C-9E0E-E5A73A323486}"/>
              </a:ext>
            </a:extLst>
          </p:cNvPr>
          <p:cNvSpPr/>
          <p:nvPr/>
        </p:nvSpPr>
        <p:spPr>
          <a:xfrm>
            <a:off x="1220222" y="1241244"/>
            <a:ext cx="99520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Najmladší člen tímu, </a:t>
            </a: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Oliver </a:t>
            </a:r>
            <a:r>
              <a:rPr lang="sk-SK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Krošlák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hráč družstva mužov </a:t>
            </a:r>
            <a:r>
              <a:rPr lang="sk-SK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TK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Púchov I. triedy, Oliver </a:t>
            </a:r>
            <a:r>
              <a:rPr lang="sk-SK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Krošlák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k-SK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splupracoval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 letných kempoch s Ivou </a:t>
            </a:r>
            <a:r>
              <a:rPr lang="sk-SK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Dovičinovou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trénoval </a:t>
            </a: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najmladších adeptov tenisu a </a:t>
            </a:r>
            <a:r>
              <a:rPr lang="sk-SK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sparing</a:t>
            </a: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dorastu; 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(študent vysokej školy v Brne – dostupný od 2.5.2019)</a:t>
            </a:r>
            <a:endParaRPr lang="sk-SK" sz="11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5AC630-0943-430C-93C5-FC64204EE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494" y="2633162"/>
            <a:ext cx="4435589" cy="33266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BA0759-E07B-4A5B-9608-BDBDC3AC8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919" y="2633162"/>
            <a:ext cx="4435589" cy="332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04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7FBD6A-9B76-4FB9-8433-1F964EFBE521}"/>
              </a:ext>
            </a:extLst>
          </p:cNvPr>
          <p:cNvSpPr txBox="1">
            <a:spLocks/>
          </p:cNvSpPr>
          <p:nvPr/>
        </p:nvSpPr>
        <p:spPr>
          <a:xfrm>
            <a:off x="838200" y="568562"/>
            <a:ext cx="10428098" cy="442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49263" algn="r"/>
              </a:tabLst>
              <a:defRPr sz="1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dirty="0" err="1">
                <a:latin typeface="Arial" panose="020B0604020202020204" pitchFamily="34" charset="0"/>
                <a:cs typeface="Arial" panose="020B0604020202020204" pitchFamily="34" charset="0"/>
              </a:rPr>
              <a:t>TK</a:t>
            </a: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 Púchov – zmeny v organizácii tréningov, Apríl 2019</a:t>
            </a:r>
            <a:endParaRPr lang="sk-SK" sz="2000" dirty="0"/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7F3C2F08-1BD9-46C6-8831-838344121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3DEAE49-1364-4FE2-97E6-17C6358AE0F5}" type="datetime1">
              <a:rPr lang="sk-SK" smtClean="0"/>
              <a:t>09.04.2019</a:t>
            </a:fld>
            <a:endParaRPr lang="sk-SK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69ED67CF-889E-475A-B746-DA8C39BA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0C98790-5B41-414F-9794-686EB692A515}" type="slidenum">
              <a:rPr lang="sk-SK" smtClean="0"/>
              <a:pPr/>
              <a:t>7</a:t>
            </a:fld>
            <a:endParaRPr lang="sk-SK" dirty="0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9792D879-63DD-499E-8667-5CC733920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494" y="532660"/>
            <a:ext cx="527938" cy="53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CE4EDC-88A1-4873-AFFD-97666274C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745" y="310867"/>
            <a:ext cx="1211571" cy="80771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7DA4C54-FC5D-4E3C-9E0E-E5A73A323486}"/>
              </a:ext>
            </a:extLst>
          </p:cNvPr>
          <p:cNvSpPr/>
          <p:nvPr/>
        </p:nvSpPr>
        <p:spPr>
          <a:xfrm>
            <a:off x="1220222" y="1241244"/>
            <a:ext cx="99520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Víkendový tréner 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(Sobota až Pondelok) – </a:t>
            </a: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Patrik Cvik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k-SK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sparing</a:t>
            </a:r>
            <a:r>
              <a:rPr lang="sk-SK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k-SK" u="sng" dirty="0"/>
              <a:t>Igora </a:t>
            </a:r>
            <a:r>
              <a:rPr lang="sk-SK" u="sng" dirty="0" err="1"/>
              <a:t>Zelenaya</a:t>
            </a:r>
            <a:r>
              <a:rPr lang="sk-SK" u="sng" dirty="0"/>
              <a:t>, Jozefa </a:t>
            </a:r>
            <a:r>
              <a:rPr lang="sk-SK" u="sng" dirty="0" err="1"/>
              <a:t>Kovalíka</a:t>
            </a:r>
            <a:r>
              <a:rPr lang="sk-SK" u="sng" dirty="0"/>
              <a:t>, Daniely Hantuchovej</a:t>
            </a:r>
            <a:r>
              <a:rPr lang="sk-SK" dirty="0"/>
              <a:t>; bývalý hráč </a:t>
            </a:r>
            <a:r>
              <a:rPr lang="sk-SK" dirty="0" err="1"/>
              <a:t>TK</a:t>
            </a:r>
            <a:r>
              <a:rPr lang="sk-SK" dirty="0"/>
              <a:t> Kúpele Piešťany, </a:t>
            </a:r>
            <a:r>
              <a:rPr lang="sk-SK" dirty="0" err="1"/>
              <a:t>TC</a:t>
            </a:r>
            <a:r>
              <a:rPr lang="sk-SK" dirty="0"/>
              <a:t> </a:t>
            </a:r>
            <a:r>
              <a:rPr lang="sk-SK" dirty="0" err="1"/>
              <a:t>EMPIRE</a:t>
            </a:r>
            <a:r>
              <a:rPr lang="sk-SK" dirty="0"/>
              <a:t> Trnava. </a:t>
            </a:r>
          </a:p>
          <a:p>
            <a:pPr>
              <a:spcAft>
                <a:spcPts val="0"/>
              </a:spcAft>
            </a:pPr>
            <a:r>
              <a:rPr lang="sk-SK" dirty="0"/>
              <a:t>Najlepšie umiestnenie v </a:t>
            </a:r>
            <a:r>
              <a:rPr lang="sk-SK" dirty="0" err="1"/>
              <a:t>STZ</a:t>
            </a:r>
            <a:r>
              <a:rPr lang="sk-SK" dirty="0"/>
              <a:t>: #9 mladší žiaci, #19 starší žiaci, #18 dorastenci; </a:t>
            </a:r>
            <a:r>
              <a:rPr lang="sk-SK" dirty="0" err="1"/>
              <a:t>ETA16&amp;U</a:t>
            </a:r>
            <a:r>
              <a:rPr lang="sk-SK" dirty="0"/>
              <a:t> na 157. priečke; hráč americkej univerzitnej ligy (štát Alabama)</a:t>
            </a:r>
            <a:endParaRPr lang="sk-SK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C5168E-7B09-497A-9FBF-2A108C930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376" y="2637822"/>
            <a:ext cx="5162543" cy="3440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70765B-193D-4DE5-AB43-5EC8E59EEA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59" y="2637823"/>
            <a:ext cx="2939064" cy="344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97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7FBD6A-9B76-4FB9-8433-1F964EFBE521}"/>
              </a:ext>
            </a:extLst>
          </p:cNvPr>
          <p:cNvSpPr txBox="1">
            <a:spLocks/>
          </p:cNvSpPr>
          <p:nvPr/>
        </p:nvSpPr>
        <p:spPr>
          <a:xfrm>
            <a:off x="838200" y="568562"/>
            <a:ext cx="10428098" cy="442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49263" algn="r"/>
              </a:tabLst>
              <a:defRPr sz="1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dirty="0" err="1">
                <a:latin typeface="Arial" panose="020B0604020202020204" pitchFamily="34" charset="0"/>
                <a:cs typeface="Arial" panose="020B0604020202020204" pitchFamily="34" charset="0"/>
              </a:rPr>
              <a:t>TK</a:t>
            </a: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 Púchov – zmeny v organizácii tréningov, Apríl 2019</a:t>
            </a:r>
            <a:endParaRPr lang="sk-SK" sz="2000" dirty="0"/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7F3C2F08-1BD9-46C6-8831-838344121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3DEAE49-1364-4FE2-97E6-17C6358AE0F5}" type="datetime1">
              <a:rPr lang="sk-SK" smtClean="0"/>
              <a:t>08.04.2019</a:t>
            </a:fld>
            <a:endParaRPr lang="sk-SK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69ED67CF-889E-475A-B746-DA8C39BA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0C98790-5B41-414F-9794-686EB692A515}" type="slidenum">
              <a:rPr lang="sk-SK" smtClean="0"/>
              <a:pPr/>
              <a:t>8</a:t>
            </a:fld>
            <a:endParaRPr lang="sk-SK" dirty="0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9792D879-63DD-499E-8667-5CC733920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494" y="532660"/>
            <a:ext cx="527938" cy="53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CE4EDC-88A1-4873-AFFD-97666274C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745" y="310867"/>
            <a:ext cx="1211571" cy="80771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7DA4C54-FC5D-4E3C-9E0E-E5A73A323486}"/>
              </a:ext>
            </a:extLst>
          </p:cNvPr>
          <p:cNvSpPr/>
          <p:nvPr/>
        </p:nvSpPr>
        <p:spPr>
          <a:xfrm>
            <a:off x="1220222" y="1241244"/>
            <a:ext cx="99520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Vladimír </a:t>
            </a:r>
            <a:r>
              <a:rPr lang="sk-SK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Kuchař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45 rokov s tenisovou raketou, „tenisový chemik“ cez rakety, lopty, tenisky, struny, technické pomôcky, tréningové metódy, kapitán a tréner mladších žiakov </a:t>
            </a:r>
            <a:r>
              <a:rPr lang="sk-SK" dirty="0" err="1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TK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sk-SK" dirty="0" err="1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Vratimov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sk-SK" dirty="0" err="1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sparing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partner dvoch dorasteneckých regionálnych majstrov </a:t>
            </a:r>
            <a:r>
              <a:rPr lang="sk-SK" dirty="0" err="1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severomoravského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kraja, </a:t>
            </a: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tréner vás, rodičov 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 a záskok pre ostatných trénerov</a:t>
            </a:r>
          </a:p>
          <a:p>
            <a:pPr algn="ctr">
              <a:spcAft>
                <a:spcPts val="0"/>
              </a:spcAft>
            </a:pP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PODPORUJEM </a:t>
            </a:r>
            <a:r>
              <a:rPr lang="sk-SK" dirty="0" err="1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TK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A VAŠE DETI   </a:t>
            </a:r>
            <a:endParaRPr lang="sk-SK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9F43BB-A029-49CE-B4D0-6708EF462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494" y="2772255"/>
            <a:ext cx="2525415" cy="3395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68D514-FD5C-4017-BB11-EB03C5809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647" y="2772255"/>
            <a:ext cx="6177585" cy="347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47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07FBD6A-9B76-4FB9-8433-1F964EFBE521}"/>
              </a:ext>
            </a:extLst>
          </p:cNvPr>
          <p:cNvSpPr txBox="1">
            <a:spLocks/>
          </p:cNvSpPr>
          <p:nvPr/>
        </p:nvSpPr>
        <p:spPr>
          <a:xfrm>
            <a:off x="838200" y="568562"/>
            <a:ext cx="10428098" cy="442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49263" algn="r"/>
              </a:tabLst>
              <a:defRPr sz="1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dirty="0" err="1">
                <a:latin typeface="Arial" panose="020B0604020202020204" pitchFamily="34" charset="0"/>
                <a:cs typeface="Arial" panose="020B0604020202020204" pitchFamily="34" charset="0"/>
              </a:rPr>
              <a:t>TK</a:t>
            </a: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 Púchov – poplatky a výhody</a:t>
            </a:r>
            <a:endParaRPr lang="sk-SK" sz="2000" dirty="0"/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7F3C2F08-1BD9-46C6-8831-838344121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3DEAE49-1364-4FE2-97E6-17C6358AE0F5}" type="datetime1">
              <a:rPr lang="sk-SK" smtClean="0"/>
              <a:t>09.04.2019</a:t>
            </a:fld>
            <a:endParaRPr lang="sk-SK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69ED67CF-889E-475A-B746-DA8C39BA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0C98790-5B41-414F-9794-686EB692A515}" type="slidenum">
              <a:rPr lang="sk-SK" smtClean="0"/>
              <a:pPr/>
              <a:t>9</a:t>
            </a:fld>
            <a:endParaRPr lang="sk-SK" dirty="0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9792D879-63DD-499E-8667-5CC733920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494" y="532660"/>
            <a:ext cx="527938" cy="53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CE4EDC-88A1-4873-AFFD-97666274C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745" y="310867"/>
            <a:ext cx="1211571" cy="8077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2E788C-A6BC-4D9B-B2C0-EC3EA682A454}"/>
              </a:ext>
            </a:extLst>
          </p:cNvPr>
          <p:cNvSpPr/>
          <p:nvPr/>
        </p:nvSpPr>
        <p:spPr>
          <a:xfrm>
            <a:off x="1119953" y="1376276"/>
            <a:ext cx="9952094" cy="5801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Prípravka 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20€ za 8 tréningov mesačne</a:t>
            </a:r>
          </a:p>
          <a:p>
            <a:pPr>
              <a:spcAft>
                <a:spcPts val="0"/>
              </a:spcAft>
            </a:pP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Ostatné deti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mládež – 30€ za 8 tréningov mesačne</a:t>
            </a:r>
          </a:p>
          <a:p>
            <a:pPr>
              <a:spcAft>
                <a:spcPts val="0"/>
              </a:spcAft>
            </a:pPr>
            <a:endParaRPr lang="sk-SK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Členské príspevky 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prípravka zdarma, 30 a 50€ pre deti do 10/ od 10 rokov - </a:t>
            </a:r>
            <a:r>
              <a:rPr lang="sk-SK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opravňujú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mládež k </a:t>
            </a: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neobmedzenej hre na kurtoch </a:t>
            </a:r>
            <a:r>
              <a:rPr lang="sk-SK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TK</a:t>
            </a: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Púchov 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počas voľných termínov</a:t>
            </a:r>
          </a:p>
          <a:p>
            <a:pPr>
              <a:spcAft>
                <a:spcPts val="0"/>
              </a:spcAft>
            </a:pPr>
            <a:endParaRPr lang="sk-SK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Podporujeme rodinné členstvo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 zvýhodnenými poplatkami, hra rodiča s registrovaným dieťaťom zdarma </a:t>
            </a:r>
          </a:p>
          <a:p>
            <a:pPr>
              <a:spcAft>
                <a:spcPts val="0"/>
              </a:spcAft>
            </a:pPr>
            <a:endParaRPr lang="sk-SK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Preplácame cestovné na zápasy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TK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Púchov, platíme z vlastných zdrojov registračné preukazy hráčov </a:t>
            </a:r>
            <a:r>
              <a:rPr lang="sk-SK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TK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Púchov</a:t>
            </a:r>
          </a:p>
          <a:p>
            <a:pPr>
              <a:spcAft>
                <a:spcPts val="0"/>
              </a:spcAft>
            </a:pPr>
            <a:endParaRPr lang="sk-SK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Registrovaným hráčom </a:t>
            </a: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preplácame štartovné 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 turnajoch </a:t>
            </a:r>
            <a:r>
              <a:rPr lang="sk-SK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STZ</a:t>
            </a:r>
            <a:endParaRPr lang="sk-SK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sk-SK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Poskytujeme dotáciu na tréningy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počas zimnej sezóny až do výšky 8€ na hodinu a kurt</a:t>
            </a:r>
          </a:p>
          <a:p>
            <a:pPr>
              <a:spcAft>
                <a:spcPts val="0"/>
              </a:spcAft>
            </a:pPr>
            <a:endParaRPr lang="sk-SK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Disponujeme tenisovou odrazovou stenou 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 ktorej môžu deti odohrať tisícky úderov, podobne ako </a:t>
            </a:r>
            <a:r>
              <a:rPr lang="sk-SK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RF</a:t>
            </a:r>
            <a:endParaRPr lang="sk-SK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sk-SK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Disponujeme nahrávacím strojom </a:t>
            </a:r>
            <a:r>
              <a:rPr lang="sk-SK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Lobster</a:t>
            </a:r>
            <a:r>
              <a:rPr lang="sk-SK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 </a:t>
            </a:r>
            <a:r>
              <a:rPr lang="sk-SK" dirty="0">
                <a:latin typeface="Times New Roman" panose="02020603050405020304" pitchFamily="18" charset="0"/>
                <a:ea typeface="Times New Roman" panose="02020603050405020304" pitchFamily="18" charset="0"/>
              </a:rPr>
              <a:t>(videli ste na obrázku) </a:t>
            </a:r>
          </a:p>
          <a:p>
            <a:pPr>
              <a:spcAft>
                <a:spcPts val="0"/>
              </a:spcAft>
            </a:pPr>
            <a:endParaRPr lang="sk-SK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sk-SK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sk-SK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539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1164</TotalTime>
  <Words>585</Words>
  <Application>Microsoft Office PowerPoint</Application>
  <PresentationFormat>Widescreen</PresentationFormat>
  <Paragraphs>85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davidko kuchar</dc:creator>
  <cp:lastModifiedBy>davidko kuchar</cp:lastModifiedBy>
  <cp:revision>43</cp:revision>
  <dcterms:created xsi:type="dcterms:W3CDTF">2019-04-08T16:08:33Z</dcterms:created>
  <dcterms:modified xsi:type="dcterms:W3CDTF">2019-04-09T11:32:40Z</dcterms:modified>
</cp:coreProperties>
</file>